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notesMasterIdLst>
    <p:notesMasterId r:id="rId4"/>
  </p:notesMasterIdLst>
  <p:sldIdLst>
    <p:sldId id="264" r:id="rId2"/>
    <p:sldId id="284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ACD"/>
    <a:srgbClr val="FF6B5B"/>
    <a:srgbClr val="FFE4E1"/>
    <a:srgbClr val="FFEBCD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17" autoAdjust="0"/>
    <p:restoredTop sz="94238" autoAdjust="0"/>
  </p:normalViewPr>
  <p:slideViewPr>
    <p:cSldViewPr snapToGrid="0">
      <p:cViewPr varScale="1">
        <p:scale>
          <a:sx n="68" d="100"/>
          <a:sy n="68" d="100"/>
        </p:scale>
        <p:origin x="9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C5F57-AF03-4660-97FB-58924736B54C}" type="datetimeFigureOut">
              <a:rPr kumimoji="1" lang="ja-JP" altLang="en-US" smtClean="0"/>
              <a:t>2021/6/23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952484-D308-4A02-A510-16386DBA24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81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557"/>
            <a:ext cx="9144000" cy="2387600"/>
          </a:xfrm>
        </p:spPr>
        <p:txBody>
          <a:bodyPr anchor="b"/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D965B-87A4-4F43-BE02-800BCCDF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 anchor="ctr" anchorCtr="0"/>
          <a:lstStyle/>
          <a:p>
            <a:fld id="{403CB87E-4591-47A1-9046-CF63F17215EF}" type="datetime2">
              <a:rPr lang="en-US" smtClean="0"/>
              <a:t>Wednesday, June 23,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D35B-CBF1-40D9-BAA7-CF9E1E22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7328" y="6217920"/>
            <a:ext cx="7196328" cy="640080"/>
          </a:xfrm>
        </p:spPr>
        <p:txBody>
          <a:bodyPr anchor="ctr" anchorCtr="0"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6653A-450D-4BDE-8718-99F2D931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>
            <a:lvl1pPr algn="ctr">
              <a:defRPr/>
            </a:lvl1pPr>
          </a:lstStyle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03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B8191-8A0C-4077-9A2D-0255BF81A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Wednesday, June 23,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41B40-57AC-45F3-9AAC-DC2BEBB1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D65F4-29FA-451A-878F-768E426A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45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141D6-1E1A-4A54-A9B4-57F86865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Wednesday, June 23,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541D6-4702-4421-AEB2-D6CA3AAD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C9F43-CD60-4C38-94C9-0E6D3B72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815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5" y="1825625"/>
            <a:ext cx="10543031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1A7D4-E57E-4789-896B-B2A051BF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3DE70B-B772-416E-A790-995760B1742E}" type="datetime2">
              <a:rPr lang="en-US" smtClean="0"/>
              <a:t>Wednesday, June 23,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B63EE-3B35-4F8A-BDA3-E778BFE1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39EF2-7937-4C30-A883-7F7BD028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97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43032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43032" cy="15001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E2B4-314C-4D4F-8938-E437A2EF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Wednesday, June 23,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F23-6986-4A36-97F0-13F305A2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A1B9-2423-42BD-A553-DC5703F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441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599176" cy="4206382"/>
          </a:xfrm>
        </p:spPr>
        <p:txBody>
          <a:bodyPr/>
          <a:lstStyle>
            <a:lvl1pPr marL="457200" indent="-457200">
              <a:buFont typeface="Wingdings 2" panose="05020102010507070707" pitchFamily="18" charset="2"/>
              <a:buChar char="¬"/>
              <a:defRPr/>
            </a:lvl1pPr>
            <a:lvl2pPr marL="800100" indent="-342900">
              <a:buFont typeface="Wingdings 2" panose="05020102010507070707" pitchFamily="18" charset="2"/>
              <a:buChar char="¬"/>
              <a:defRPr/>
            </a:lvl2pPr>
            <a:lvl3pPr marL="1257300" indent="-342900">
              <a:buFont typeface="Wingdings 2" panose="05020102010507070707" pitchFamily="18" charset="2"/>
              <a:buChar char="¬"/>
              <a:defRPr/>
            </a:lvl3pPr>
            <a:lvl4pPr marL="1657350" indent="-285750">
              <a:buFont typeface="Wingdings 2" panose="05020102010507070707" pitchFamily="18" charset="2"/>
              <a:buChar char="¬"/>
              <a:defRPr/>
            </a:lvl4pPr>
            <a:lvl5pPr marL="2114550" indent="-28575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79145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A1B49-6AAA-4DA7-970F-B75899F1A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Wednesday, June 23,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3649A-B9A2-4737-B47E-758DC140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C1407-C705-451C-878E-8175DCCD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19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554969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554969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70321" y="1681163"/>
            <a:ext cx="4993335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0321" y="2505075"/>
            <a:ext cx="4993335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14039161-23B8-4738-9069-73EBE8884FDD}" type="datetime2">
              <a:rPr lang="en-US" smtClean="0"/>
              <a:t>Wednesday, June 23,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58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43A871-5A76-4349-99F0-C46C77380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Wednesday, June 23,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2E803-8BD9-40A2-8389-C19DA114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14ED-B772-4B84-813E-E34C9A97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27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Wednesday, June 23,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11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43032" cy="1600200"/>
          </a:xfrm>
        </p:spPr>
        <p:txBody>
          <a:bodyPr anchor="b">
            <a:no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199340"/>
            <a:ext cx="5780468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4813E-250B-4422-AE46-5E1AB964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EAEA162C-A7C1-4263-9453-1BAFF8C39559}" type="datetime2">
              <a:rPr lang="en-US" smtClean="0"/>
              <a:t>Wednesday, June 23,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5B81-E9CC-45F3-8EF1-35D2C8FF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A7E97-5A73-4602-9582-6CDACB91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794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4489180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305-9768-4792-866C-91238D45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64DF6793-3458-4587-8168-65F0C37A92D2}" type="datetime2">
              <a:rPr lang="en-US" smtClean="0"/>
              <a:t>Wednesday, June 23,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BF050-0FF1-499F-936E-FAAE50DC3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02C2E-1542-46B4-85B1-7A4B3F77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95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586836B-C327-49CB-ADF2-2E730C4A91BF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310F61-136C-42B3-981B-FDE3DD0A8135}"/>
              </a:ext>
            </a:extLst>
          </p:cNvPr>
          <p:cNvSpPr/>
          <p:nvPr/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43032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80">
                <a:solidFill>
                  <a:schemeClr val="tx2"/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Wednesday, June 23,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8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848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2" r:id="rId2"/>
    <p:sldLayoutId id="2147483711" r:id="rId3"/>
    <p:sldLayoutId id="2147483710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spc="14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2400" kern="1200" spc="14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2000" kern="1200" spc="14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800" kern="1200" spc="14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 spc="14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 spc="14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1E6E0F34-74F5-408C-9790-5FE494DDBD04}"/>
              </a:ext>
            </a:extLst>
          </p:cNvPr>
          <p:cNvGrpSpPr/>
          <p:nvPr/>
        </p:nvGrpSpPr>
        <p:grpSpPr>
          <a:xfrm>
            <a:off x="0" y="-11865"/>
            <a:ext cx="12192000" cy="6858000"/>
            <a:chOff x="-17360" y="0"/>
            <a:chExt cx="12192000" cy="6858000"/>
          </a:xfrm>
        </p:grpSpPr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151F7967-54E5-4AC8-81DA-7E94CEEC8E20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45" name="グループ化 44">
                <a:extLst>
                  <a:ext uri="{FF2B5EF4-FFF2-40B4-BE49-F238E27FC236}">
                    <a16:creationId xmlns:a16="http://schemas.microsoft.com/office/drawing/2014/main" id="{95EA0D51-95E2-4BAC-9162-40CC44AAFEC1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FA118F42-464D-456C-A19D-5F19B1E202BE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205A82A-E749-426E-8948-8DE282BFB43A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3C5DD7DB-A1DA-4446-B398-624E14F06B3C}"/>
                  </a:ext>
                </a:extLst>
              </p:cNvPr>
              <p:cNvSpPr/>
              <p:nvPr/>
            </p:nvSpPr>
            <p:spPr>
              <a:xfrm>
                <a:off x="233403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D78AC27-C70F-4B93-8B56-7EE5FC3171DF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33" name="図 32" descr="アイコン&#10;&#10;自動的に生成された説明">
                <a:extLst>
                  <a:ext uri="{FF2B5EF4-FFF2-40B4-BE49-F238E27FC236}">
                    <a16:creationId xmlns:a16="http://schemas.microsoft.com/office/drawing/2014/main" id="{E03E786C-F6C4-4C03-823C-2F1C650136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34" name="グループ化 33">
                <a:extLst>
                  <a:ext uri="{FF2B5EF4-FFF2-40B4-BE49-F238E27FC236}">
                    <a16:creationId xmlns:a16="http://schemas.microsoft.com/office/drawing/2014/main" id="{ADB16BFD-2CEB-4EB2-8A12-B15B45056B5B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40" name="正方形/長方形 39">
                  <a:extLst>
                    <a:ext uri="{FF2B5EF4-FFF2-40B4-BE49-F238E27FC236}">
                      <a16:creationId xmlns:a16="http://schemas.microsoft.com/office/drawing/2014/main" id="{49E802F5-266C-4436-B9B3-6460D786C987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2" name="正方形/長方形 41">
                  <a:extLst>
                    <a:ext uri="{FF2B5EF4-FFF2-40B4-BE49-F238E27FC236}">
                      <a16:creationId xmlns:a16="http://schemas.microsoft.com/office/drawing/2014/main" id="{4C2EC9B8-5E4C-4956-B725-DC93DC8C4A87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35" name="グループ化 34">
                <a:extLst>
                  <a:ext uri="{FF2B5EF4-FFF2-40B4-BE49-F238E27FC236}">
                    <a16:creationId xmlns:a16="http://schemas.microsoft.com/office/drawing/2014/main" id="{450073AF-E8CE-483A-B4F5-D670A3C34B9F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38" name="二等辺三角形 37">
                  <a:extLst>
                    <a:ext uri="{FF2B5EF4-FFF2-40B4-BE49-F238E27FC236}">
                      <a16:creationId xmlns:a16="http://schemas.microsoft.com/office/drawing/2014/main" id="{DFA5F013-901B-40A3-9D5C-8F5FCCF77417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39" name="直線コネクタ 38">
                  <a:extLst>
                    <a:ext uri="{FF2B5EF4-FFF2-40B4-BE49-F238E27FC236}">
                      <a16:creationId xmlns:a16="http://schemas.microsoft.com/office/drawing/2014/main" id="{A4BB4D76-567A-474C-A270-F37EF8E2BB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正方形/長方形 35">
                <a:extLst>
                  <a:ext uri="{FF2B5EF4-FFF2-40B4-BE49-F238E27FC236}">
                    <a16:creationId xmlns:a16="http://schemas.microsoft.com/office/drawing/2014/main" id="{A7F7EB12-20A9-4302-A15C-7169131E709A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37" name="図 36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04B5792C-E810-47E5-8B0A-ACD12117D0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93B3B51F-5D49-42C5-B88D-6CE40ABB5B80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楕円 31">
              <a:extLst>
                <a:ext uri="{FF2B5EF4-FFF2-40B4-BE49-F238E27FC236}">
                  <a16:creationId xmlns:a16="http://schemas.microsoft.com/office/drawing/2014/main" id="{3603276E-D080-4F2B-94B9-3A2C67C416F4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1028" name="Picture 4" descr="ここからがマグマ on Twitter: &amp;quot;挑戦者が現れました素材です なんなりとお使いください ＃スマブラSP… &amp;quot;">
            <a:extLst>
              <a:ext uri="{FF2B5EF4-FFF2-40B4-BE49-F238E27FC236}">
                <a16:creationId xmlns:a16="http://schemas.microsoft.com/office/drawing/2014/main" id="{AAD4F1EB-C021-4683-A1E5-E9EFB81A37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96"/>
          <a:stretch/>
        </p:blipFill>
        <p:spPr bwMode="auto">
          <a:xfrm>
            <a:off x="-329300" y="147422"/>
            <a:ext cx="12660923" cy="5975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DB7A100-5BC7-47CD-9678-64FCD4FA6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6042" y="6598033"/>
            <a:ext cx="4433820" cy="1011417"/>
          </a:xfrm>
        </p:spPr>
        <p:txBody>
          <a:bodyPr>
            <a:normAutofit/>
          </a:bodyPr>
          <a:lstStyle/>
          <a:p>
            <a:r>
              <a:rPr kumimoji="1" lang="en-US" altLang="ja-JP" sz="2800" dirty="0"/>
              <a:t>6/7</a:t>
            </a:r>
            <a:r>
              <a:rPr kumimoji="1" lang="ja-JP" altLang="en-US" sz="2800" dirty="0"/>
              <a:t>　オリジナルキャラ</a:t>
            </a:r>
          </a:p>
        </p:txBody>
      </p:sp>
      <p:pic>
        <p:nvPicPr>
          <p:cNvPr id="3" name="y2mate.com - スマブラSP全キャラで挑戦者が現れました誰得">
            <a:hlinkClick r:id="" action="ppaction://media"/>
            <a:extLst>
              <a:ext uri="{FF2B5EF4-FFF2-40B4-BE49-F238E27FC236}">
                <a16:creationId xmlns:a16="http://schemas.microsoft.com/office/drawing/2014/main" id="{D7C55A9E-FCD6-408C-BE8F-253A18BB269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32888.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929369" y="4488766"/>
            <a:ext cx="609600" cy="609600"/>
          </a:xfrm>
          <a:prstGeom prst="rect">
            <a:avLst/>
          </a:prstGeom>
        </p:spPr>
      </p:pic>
      <p:pic>
        <p:nvPicPr>
          <p:cNvPr id="5" name="図 4" descr="図形&#10;&#10;低い精度で自動的に生成された説明">
            <a:extLst>
              <a:ext uri="{FF2B5EF4-FFF2-40B4-BE49-F238E27FC236}">
                <a16:creationId xmlns:a16="http://schemas.microsoft.com/office/drawing/2014/main" id="{4ECB39B6-1ED1-4D00-86EA-69A1A2E57D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225" y="964799"/>
            <a:ext cx="3846286" cy="5186454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5FC277B-AEB4-4783-AD6B-EAED03CE3851}"/>
              </a:ext>
            </a:extLst>
          </p:cNvPr>
          <p:cNvSpPr/>
          <p:nvPr/>
        </p:nvSpPr>
        <p:spPr>
          <a:xfrm>
            <a:off x="11999644" y="-11865"/>
            <a:ext cx="192356" cy="684143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9F12EAD2-DDDC-4F98-A694-F984DE26AC9A}"/>
              </a:ext>
            </a:extLst>
          </p:cNvPr>
          <p:cNvSpPr/>
          <p:nvPr/>
        </p:nvSpPr>
        <p:spPr>
          <a:xfrm>
            <a:off x="-231" y="-11866"/>
            <a:ext cx="192356" cy="684143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81672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5000">
        <p15:prstTrans prst="fracture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0 L -0.04895 -0.00023 " pathEditMode="relative" rAng="0" ptsTypes="AA">
                                      <p:cBhvr>
                                        <p:cTn id="9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48" y="-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0.0444 -0.00186 " pathEditMode="relative" rAng="0" ptsTypes="AA">
                                      <p:cBhvr>
                                        <p:cTn id="11" dur="5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B55C3442-9E2E-4616-9114-84ACA7ED216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7360" y="0"/>
            <a:chExt cx="12192000" cy="6858000"/>
          </a:xfrm>
        </p:grpSpPr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129F2F7E-A6DA-4447-8CAB-257C533642EB}"/>
                </a:ext>
              </a:extLst>
            </p:cNvPr>
            <p:cNvGrpSpPr/>
            <p:nvPr/>
          </p:nvGrpSpPr>
          <p:grpSpPr>
            <a:xfrm>
              <a:off x="-17360" y="0"/>
              <a:ext cx="12192000" cy="6858000"/>
              <a:chOff x="-17360" y="0"/>
              <a:chExt cx="12192000" cy="6858000"/>
            </a:xfrm>
          </p:grpSpPr>
          <p:grpSp>
            <p:nvGrpSpPr>
              <p:cNvPr id="33" name="グループ化 32">
                <a:extLst>
                  <a:ext uri="{FF2B5EF4-FFF2-40B4-BE49-F238E27FC236}">
                    <a16:creationId xmlns:a16="http://schemas.microsoft.com/office/drawing/2014/main" id="{738F83E4-FF97-41E7-A8FD-2F5B769F12FF}"/>
                  </a:ext>
                </a:extLst>
              </p:cNvPr>
              <p:cNvGrpSpPr/>
              <p:nvPr/>
            </p:nvGrpSpPr>
            <p:grpSpPr>
              <a:xfrm>
                <a:off x="-17360" y="0"/>
                <a:ext cx="12192000" cy="6858000"/>
                <a:chOff x="-17360" y="0"/>
                <a:chExt cx="12192000" cy="6858000"/>
              </a:xfrm>
            </p:grpSpPr>
            <p:sp>
              <p:nvSpPr>
                <p:cNvPr id="35" name="正方形/長方形 34">
                  <a:extLst>
                    <a:ext uri="{FF2B5EF4-FFF2-40B4-BE49-F238E27FC236}">
                      <a16:creationId xmlns:a16="http://schemas.microsoft.com/office/drawing/2014/main" id="{C13AC5AE-23EA-4738-9459-4A8141752ADB}"/>
                    </a:ext>
                  </a:extLst>
                </p:cNvPr>
                <p:cNvSpPr/>
                <p:nvPr/>
              </p:nvSpPr>
              <p:spPr>
                <a:xfrm>
                  <a:off x="-17360" y="0"/>
                  <a:ext cx="12192000" cy="68580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6" name="正方形/長方形 35">
                  <a:extLst>
                    <a:ext uri="{FF2B5EF4-FFF2-40B4-BE49-F238E27FC236}">
                      <a16:creationId xmlns:a16="http://schemas.microsoft.com/office/drawing/2014/main" id="{4C470198-09DC-4A80-B1F5-04F352259CAA}"/>
                    </a:ext>
                  </a:extLst>
                </p:cNvPr>
                <p:cNvSpPr/>
                <p:nvPr/>
              </p:nvSpPr>
              <p:spPr>
                <a:xfrm>
                  <a:off x="187849" y="199808"/>
                  <a:ext cx="11794435" cy="61357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id="{0D496676-89F2-45B1-9CDE-D701ACF98229}"/>
                  </a:ext>
                </a:extLst>
              </p:cNvPr>
              <p:cNvSpPr/>
              <p:nvPr/>
            </p:nvSpPr>
            <p:spPr>
              <a:xfrm>
                <a:off x="220151" y="6138911"/>
                <a:ext cx="11754016" cy="2228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6CDC70DA-83CA-4432-B507-0CFFDFEC2745}"/>
                </a:ext>
              </a:extLst>
            </p:cNvPr>
            <p:cNvGrpSpPr/>
            <p:nvPr/>
          </p:nvGrpSpPr>
          <p:grpSpPr>
            <a:xfrm>
              <a:off x="491723" y="6388101"/>
              <a:ext cx="11359442" cy="453334"/>
              <a:chOff x="491723" y="6388101"/>
              <a:chExt cx="11359442" cy="453334"/>
            </a:xfrm>
          </p:grpSpPr>
          <p:pic>
            <p:nvPicPr>
              <p:cNvPr id="24" name="図 23" descr="アイコン&#10;&#10;自動的に生成された説明">
                <a:extLst>
                  <a:ext uri="{FF2B5EF4-FFF2-40B4-BE49-F238E27FC236}">
                    <a16:creationId xmlns:a16="http://schemas.microsoft.com/office/drawing/2014/main" id="{C2187B96-E1E8-4C9A-95B5-C77C51B366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00856" y="6388101"/>
                <a:ext cx="453334" cy="453334"/>
              </a:xfrm>
              <a:prstGeom prst="rect">
                <a:avLst/>
              </a:prstGeom>
            </p:spPr>
          </p:pic>
          <p:grpSp>
            <p:nvGrpSpPr>
              <p:cNvPr id="25" name="グループ化 24">
                <a:extLst>
                  <a:ext uri="{FF2B5EF4-FFF2-40B4-BE49-F238E27FC236}">
                    <a16:creationId xmlns:a16="http://schemas.microsoft.com/office/drawing/2014/main" id="{3F0177A6-DA6F-499C-9548-416857CD73C6}"/>
                  </a:ext>
                </a:extLst>
              </p:cNvPr>
              <p:cNvGrpSpPr/>
              <p:nvPr/>
            </p:nvGrpSpPr>
            <p:grpSpPr>
              <a:xfrm>
                <a:off x="491723" y="6508115"/>
                <a:ext cx="165755" cy="214327"/>
                <a:chOff x="468631" y="6533321"/>
                <a:chExt cx="134619" cy="174067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31" name="正方形/長方形 30">
                  <a:extLst>
                    <a:ext uri="{FF2B5EF4-FFF2-40B4-BE49-F238E27FC236}">
                      <a16:creationId xmlns:a16="http://schemas.microsoft.com/office/drawing/2014/main" id="{A4D59807-DB6A-47E0-8BC3-7A996AC7E2E6}"/>
                    </a:ext>
                  </a:extLst>
                </p:cNvPr>
                <p:cNvSpPr/>
                <p:nvPr/>
              </p:nvSpPr>
              <p:spPr>
                <a:xfrm>
                  <a:off x="4686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2" name="正方形/長方形 31">
                  <a:extLst>
                    <a:ext uri="{FF2B5EF4-FFF2-40B4-BE49-F238E27FC236}">
                      <a16:creationId xmlns:a16="http://schemas.microsoft.com/office/drawing/2014/main" id="{109BBEB5-CF7C-47AF-8F31-19BE889B60BD}"/>
                    </a:ext>
                  </a:extLst>
                </p:cNvPr>
                <p:cNvSpPr/>
                <p:nvPr/>
              </p:nvSpPr>
              <p:spPr>
                <a:xfrm>
                  <a:off x="557531" y="6533321"/>
                  <a:ext cx="45719" cy="174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4C1F3BE7-86AE-4908-B109-AE0A1D5DEC87}"/>
                  </a:ext>
                </a:extLst>
              </p:cNvPr>
              <p:cNvGrpSpPr/>
              <p:nvPr/>
            </p:nvGrpSpPr>
            <p:grpSpPr>
              <a:xfrm>
                <a:off x="948117" y="6523795"/>
                <a:ext cx="173790" cy="186611"/>
                <a:chOff x="948117" y="6523795"/>
                <a:chExt cx="173790" cy="186611"/>
              </a:xfrm>
            </p:grpSpPr>
            <p:sp>
              <p:nvSpPr>
                <p:cNvPr id="29" name="二等辺三角形 28">
                  <a:extLst>
                    <a:ext uri="{FF2B5EF4-FFF2-40B4-BE49-F238E27FC236}">
                      <a16:creationId xmlns:a16="http://schemas.microsoft.com/office/drawing/2014/main" id="{4F7813AC-E681-41A7-A196-AF395DA35018}"/>
                    </a:ext>
                  </a:extLst>
                </p:cNvPr>
                <p:cNvSpPr/>
                <p:nvPr/>
              </p:nvSpPr>
              <p:spPr>
                <a:xfrm rot="5400000">
                  <a:off x="921904" y="6559534"/>
                  <a:ext cx="161405" cy="108979"/>
                </a:xfrm>
                <a:prstGeom prst="triangle">
                  <a:avLst>
                    <a:gd name="adj" fmla="val 52185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8EAC360E-1D81-4E77-ABFC-BDB594FBED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1907" y="6523795"/>
                  <a:ext cx="0" cy="186611"/>
                </a:xfrm>
                <a:prstGeom prst="line">
                  <a:avLst/>
                </a:prstGeom>
                <a:ln w="285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9B4A77A6-F282-4ACF-A1E2-B9DC9ABC5A67}"/>
                  </a:ext>
                </a:extLst>
              </p:cNvPr>
              <p:cNvSpPr/>
              <p:nvPr/>
            </p:nvSpPr>
            <p:spPr>
              <a:xfrm>
                <a:off x="11115222" y="6559742"/>
                <a:ext cx="257321" cy="161405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pic>
            <p:nvPicPr>
              <p:cNvPr id="28" name="図 27" descr="記号, 飛ぶ, 大きい, 男 が含まれている画像&#10;&#10;自動的に生成された説明">
                <a:extLst>
                  <a:ext uri="{FF2B5EF4-FFF2-40B4-BE49-F238E27FC236}">
                    <a16:creationId xmlns:a16="http://schemas.microsoft.com/office/drawing/2014/main" id="{74A1B766-1828-4343-A8E1-8374E26ABB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90815" y="6510270"/>
                <a:ext cx="260350" cy="260350"/>
              </a:xfrm>
              <a:prstGeom prst="rect">
                <a:avLst/>
              </a:prstGeom>
            </p:spPr>
          </p:pic>
        </p:grp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7A6E51F7-FFB3-4AB5-918E-04E77B45EE52}"/>
                </a:ext>
              </a:extLst>
            </p:cNvPr>
            <p:cNvSpPr/>
            <p:nvPr/>
          </p:nvSpPr>
          <p:spPr>
            <a:xfrm>
              <a:off x="188271" y="6151253"/>
              <a:ext cx="1641493" cy="21432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楕円 22">
              <a:extLst>
                <a:ext uri="{FF2B5EF4-FFF2-40B4-BE49-F238E27FC236}">
                  <a16:creationId xmlns:a16="http://schemas.microsoft.com/office/drawing/2014/main" id="{B8D86C4E-4859-4773-9D8F-BE8FA8982892}"/>
                </a:ext>
              </a:extLst>
            </p:cNvPr>
            <p:cNvSpPr/>
            <p:nvPr/>
          </p:nvSpPr>
          <p:spPr>
            <a:xfrm>
              <a:off x="1728294" y="6109883"/>
              <a:ext cx="251791" cy="25179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1026" name="Picture 2" descr="スマブラ参戦ジェネレーター">
            <a:extLst>
              <a:ext uri="{FF2B5EF4-FFF2-40B4-BE49-F238E27FC236}">
                <a16:creationId xmlns:a16="http://schemas.microsoft.com/office/drawing/2014/main" id="{B57DE7D9-5016-4AF4-98B8-7D72084413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9" t="10910" r="-1"/>
          <a:stretch/>
        </p:blipFill>
        <p:spPr bwMode="auto">
          <a:xfrm>
            <a:off x="179502" y="196011"/>
            <a:ext cx="11807289" cy="595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タイトル 1">
            <a:extLst>
              <a:ext uri="{FF2B5EF4-FFF2-40B4-BE49-F238E27FC236}">
                <a16:creationId xmlns:a16="http://schemas.microsoft.com/office/drawing/2014/main" id="{1338D7BB-604D-4334-9CAF-7781E798E18C}"/>
              </a:ext>
            </a:extLst>
          </p:cNvPr>
          <p:cNvSpPr txBox="1">
            <a:spLocks/>
          </p:cNvSpPr>
          <p:nvPr/>
        </p:nvSpPr>
        <p:spPr>
          <a:xfrm rot="752490">
            <a:off x="5126546" y="2022367"/>
            <a:ext cx="7079331" cy="1640750"/>
          </a:xfrm>
          <a:prstGeom prst="rect">
            <a:avLst/>
          </a:prstGeom>
        </p:spPr>
        <p:txBody>
          <a:bodyPr lIns="109728" tIns="109728" rIns="109728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 spc="14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sz="8800" b="1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はらペコーぬ</a:t>
            </a:r>
          </a:p>
        </p:txBody>
      </p:sp>
      <p:pic>
        <p:nvPicPr>
          <p:cNvPr id="3" name="図 2" descr="図形, 円&#10;&#10;自動的に生成された説明">
            <a:extLst>
              <a:ext uri="{FF2B5EF4-FFF2-40B4-BE49-F238E27FC236}">
                <a16:creationId xmlns:a16="http://schemas.microsoft.com/office/drawing/2014/main" id="{98F72405-F4F1-4922-8A70-865F43F1F4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13" y="325647"/>
            <a:ext cx="4142795" cy="558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98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setVTI">
  <a:themeElements>
    <a:clrScheme name="AnalogousFromDarkSeedLeftStep">
      <a:dk1>
        <a:srgbClr val="000000"/>
      </a:dk1>
      <a:lt1>
        <a:srgbClr val="FFFFFF"/>
      </a:lt1>
      <a:dk2>
        <a:srgbClr val="1B302C"/>
      </a:dk2>
      <a:lt2>
        <a:srgbClr val="F2F0F3"/>
      </a:lt2>
      <a:accent1>
        <a:srgbClr val="74AF45"/>
      </a:accent1>
      <a:accent2>
        <a:srgbClr val="9AA938"/>
      </a:accent2>
      <a:accent3>
        <a:srgbClr val="BD9D4A"/>
      </a:accent3>
      <a:accent4>
        <a:srgbClr val="B15F3B"/>
      </a:accent4>
      <a:accent5>
        <a:srgbClr val="C34D5A"/>
      </a:accent5>
      <a:accent6>
        <a:srgbClr val="B13B7A"/>
      </a:accent6>
      <a:hlink>
        <a:srgbClr val="C2504A"/>
      </a:hlink>
      <a:folHlink>
        <a:srgbClr val="7F7F7F"/>
      </a:folHlink>
    </a:clrScheme>
    <a:fontScheme name="Dante">
      <a:majorFont>
        <a:latin typeface="Yu Mincho"/>
        <a:ea typeface=""/>
        <a:cs typeface=""/>
      </a:majorFont>
      <a:minorFont>
        <a:latin typeface="Yu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6498</TotalTime>
  <Words>5</Words>
  <Application>Microsoft Office PowerPoint</Application>
  <PresentationFormat>ワイド画面</PresentationFormat>
  <Paragraphs>2</Paragraphs>
  <Slides>2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10" baseType="lpstr">
      <vt:lpstr>Dante (Headings)2</vt:lpstr>
      <vt:lpstr>HGS創英角ﾎﾟｯﾌﾟ体</vt:lpstr>
      <vt:lpstr>Yu Gothic</vt:lpstr>
      <vt:lpstr>Yu Gothic</vt:lpstr>
      <vt:lpstr>Yu Mincho</vt:lpstr>
      <vt:lpstr>Arial</vt:lpstr>
      <vt:lpstr>Wingdings 2</vt:lpstr>
      <vt:lpstr>OffsetVTI</vt:lpstr>
      <vt:lpstr>6/7　オリジナルキャラ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栗川　大輝</dc:creator>
  <cp:lastModifiedBy>羽田　雅也</cp:lastModifiedBy>
  <cp:revision>121</cp:revision>
  <dcterms:created xsi:type="dcterms:W3CDTF">2021-06-17T02:56:06Z</dcterms:created>
  <dcterms:modified xsi:type="dcterms:W3CDTF">2021-06-23T02:38:12Z</dcterms:modified>
</cp:coreProperties>
</file>

<file path=docProps/thumbnail.jpeg>
</file>